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07133-C9EF-41C0-9EC7-3AC66DA40075}" type="datetimeFigureOut">
              <a:rPr lang="tr-TR" smtClean="0"/>
              <a:pPr/>
              <a:t>23.02.2022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23A12-A030-4E3D-BFD5-1BC001F6F94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lang="tr-T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egitimhane</a:t>
            </a:r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.com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3A12-A030-4E3D-BFD5-1BC001F6F94F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www.</a:t>
            </a:r>
            <a:r>
              <a:rPr lang="tr-T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egitimhane</a:t>
            </a:r>
            <a:r>
              <a:rPr lang="tr-T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.com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3A12-A030-4E3D-BFD5-1BC001F6F94F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23A12-A030-4E3D-BFD5-1BC001F6F94F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F1FB-0562-45E2-93AE-FAC9AFD44054}" type="datetimeFigureOut">
              <a:rPr lang="tr-TR" smtClean="0"/>
              <a:pPr/>
              <a:t>23.02.2022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17024D7-0D79-4908-85AF-C364DFBE2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F1FB-0562-45E2-93AE-FAC9AFD44054}" type="datetimeFigureOut">
              <a:rPr lang="tr-TR" smtClean="0"/>
              <a:pPr/>
              <a:t>23.02.2022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24D7-0D79-4908-85AF-C364DFBE2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F1FB-0562-45E2-93AE-FAC9AFD44054}" type="datetimeFigureOut">
              <a:rPr lang="tr-TR" smtClean="0"/>
              <a:pPr/>
              <a:t>23.02.2022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24D7-0D79-4908-85AF-C364DFBE2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F1FB-0562-45E2-93AE-FAC9AFD44054}" type="datetimeFigureOut">
              <a:rPr lang="tr-TR" smtClean="0"/>
              <a:pPr/>
              <a:t>23.02.2022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17024D7-0D79-4908-85AF-C364DFBE2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F1FB-0562-45E2-93AE-FAC9AFD44054}" type="datetimeFigureOut">
              <a:rPr lang="tr-TR" smtClean="0"/>
              <a:pPr/>
              <a:t>23.02.2022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24D7-0D79-4908-85AF-C364DFBE2F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F1FB-0562-45E2-93AE-FAC9AFD44054}" type="datetimeFigureOut">
              <a:rPr lang="tr-TR" smtClean="0"/>
              <a:pPr/>
              <a:t>23.02.2022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24D7-0D79-4908-85AF-C364DFBE2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F1FB-0562-45E2-93AE-FAC9AFD44054}" type="datetimeFigureOut">
              <a:rPr lang="tr-TR" smtClean="0"/>
              <a:pPr/>
              <a:t>23.02.2022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17024D7-0D79-4908-85AF-C364DFBE2F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F1FB-0562-45E2-93AE-FAC9AFD44054}" type="datetimeFigureOut">
              <a:rPr lang="tr-TR" smtClean="0"/>
              <a:pPr/>
              <a:t>23.02.2022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24D7-0D79-4908-85AF-C364DFBE2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F1FB-0562-45E2-93AE-FAC9AFD44054}" type="datetimeFigureOut">
              <a:rPr lang="tr-TR" smtClean="0"/>
              <a:pPr/>
              <a:t>23.02.2022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24D7-0D79-4908-85AF-C364DFBE2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F1FB-0562-45E2-93AE-FAC9AFD44054}" type="datetimeFigureOut">
              <a:rPr lang="tr-TR" smtClean="0"/>
              <a:pPr/>
              <a:t>23.02.2022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24D7-0D79-4908-85AF-C364DFBE2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EF1FB-0562-45E2-93AE-FAC9AFD44054}" type="datetimeFigureOut">
              <a:rPr lang="tr-TR" smtClean="0"/>
              <a:pPr/>
              <a:t>23.02.2022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024D7-0D79-4908-85AF-C364DFBE2F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5EF1FB-0562-45E2-93AE-FAC9AFD44054}" type="datetimeFigureOut">
              <a:rPr lang="tr-TR" smtClean="0"/>
              <a:pPr/>
              <a:t>23.02.2022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7024D7-0D79-4908-85AF-C364DFBE2F5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iltepeelbeyli.meb.k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708393@meb.k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  <a:gradFill>
            <a:gsLst>
              <a:gs pos="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gradFill>
              <a:gsLst>
                <a:gs pos="0">
                  <a:schemeClr val="tx1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bg1"/>
                </a:solidFill>
              </a:rPr>
              <a:t>T.C.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>
                <a:solidFill>
                  <a:schemeClr val="bg1"/>
                </a:solidFill>
              </a:rPr>
              <a:t>MARDİN VALİLİĞİ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 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KIZILTEPE ELBEYLİ İLKOKULU </a:t>
            </a:r>
            <a:r>
              <a:rPr lang="tr-TR" b="1" dirty="0"/>
              <a:t>MÜDÜRLÜĞÜ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04856" cy="1991072"/>
          </a:xfrm>
          <a:gradFill flip="none" rotWithShape="1">
            <a:gsLst>
              <a:gs pos="0">
                <a:schemeClr val="bg2">
                  <a:lumMod val="75000"/>
                </a:scheme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8900000" scaled="1"/>
            <a:tileRect/>
          </a:gradFill>
          <a:ln w="635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endParaRPr lang="tr-TR" b="1" dirty="0" smtClean="0"/>
          </a:p>
          <a:p>
            <a:endParaRPr lang="tr-TR" b="1" dirty="0" smtClean="0"/>
          </a:p>
          <a:p>
            <a:r>
              <a:rPr lang="tr-TR" b="1" dirty="0" smtClean="0"/>
              <a:t>2021/2022     </a:t>
            </a:r>
            <a:r>
              <a:rPr lang="tr-TR" b="1" dirty="0"/>
              <a:t>EĞİTİM </a:t>
            </a:r>
            <a:r>
              <a:rPr lang="tr-TR" b="1" dirty="0" smtClean="0"/>
              <a:t> - ÖĞRETİM </a:t>
            </a:r>
            <a:r>
              <a:rPr lang="tr-TR" b="1" dirty="0"/>
              <a:t>YILI </a:t>
            </a:r>
            <a:endParaRPr lang="tr-TR" dirty="0"/>
          </a:p>
          <a:p>
            <a:r>
              <a:rPr lang="tr-TR" b="1" dirty="0"/>
              <a:t> </a:t>
            </a:r>
            <a:endParaRPr lang="tr-TR" dirty="0"/>
          </a:p>
          <a:p>
            <a:r>
              <a:rPr lang="tr-TR" sz="6500" b="1" dirty="0"/>
              <a:t>BRİFİNG DOSYASI</a:t>
            </a:r>
            <a:endParaRPr lang="tr-TR" sz="6500" dirty="0"/>
          </a:p>
          <a:p>
            <a:endParaRPr lang="tr-TR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6084168" y="5661248"/>
            <a:ext cx="2160240" cy="648072"/>
          </a:xfrm>
          <a:prstGeom prst="roundRect">
            <a:avLst/>
          </a:prstGeom>
          <a:gradFill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89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SÜLEYMAN DUMAN</a:t>
            </a:r>
          </a:p>
          <a:p>
            <a:pPr algn="ctr"/>
            <a:r>
              <a:rPr lang="tr-TR" dirty="0" smtClean="0"/>
              <a:t>Okul Müdürü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Yer Tutucusu"/>
          <p:cNvSpPr>
            <a:spLocks noGrp="1"/>
          </p:cNvSpPr>
          <p:nvPr>
            <p:ph type="body" idx="2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tr-TR" b="1" dirty="0" smtClean="0"/>
              <a:t>Okul /Kurum Adı</a:t>
            </a:r>
            <a:endParaRPr lang="tr-TR" dirty="0" smtClean="0"/>
          </a:p>
          <a:p>
            <a:r>
              <a:rPr lang="tr-TR" dirty="0" smtClean="0"/>
              <a:t>KIZILTEPE ELBEYLİ İLKOKULU</a:t>
            </a:r>
          </a:p>
          <a:p>
            <a:r>
              <a:rPr lang="tr-TR" b="1" dirty="0" smtClean="0"/>
              <a:t>Kurum Türü :  </a:t>
            </a:r>
            <a:r>
              <a:rPr lang="tr-TR" dirty="0" smtClean="0"/>
              <a:t>B</a:t>
            </a:r>
          </a:p>
          <a:p>
            <a:r>
              <a:rPr lang="tr-TR" b="1" dirty="0" smtClean="0"/>
              <a:t>Kurum Kodu :  </a:t>
            </a:r>
            <a:r>
              <a:rPr lang="tr-TR" dirty="0" smtClean="0"/>
              <a:t>708393</a:t>
            </a:r>
          </a:p>
          <a:p>
            <a:r>
              <a:rPr lang="tr-TR" b="1" dirty="0" smtClean="0"/>
              <a:t>Yönetici :    </a:t>
            </a:r>
            <a:r>
              <a:rPr lang="tr-TR" dirty="0" smtClean="0"/>
              <a:t>1 Müdür</a:t>
            </a:r>
          </a:p>
          <a:p>
            <a:r>
              <a:rPr lang="tr-TR" b="1" dirty="0" smtClean="0"/>
              <a:t>Öğretmen :   </a:t>
            </a:r>
            <a:r>
              <a:rPr lang="tr-TR" dirty="0" smtClean="0"/>
              <a:t>5</a:t>
            </a:r>
          </a:p>
          <a:p>
            <a:r>
              <a:rPr lang="tr-TR" b="1" dirty="0" smtClean="0"/>
              <a:t>Yardımcı Personel</a:t>
            </a:r>
            <a:endParaRPr lang="tr-TR" dirty="0" smtClean="0"/>
          </a:p>
          <a:p>
            <a:r>
              <a:rPr lang="tr-TR" dirty="0" smtClean="0"/>
              <a:t>1 TEMİLİK İŞÇİSİ(ÖZÜR GRUBUNDAN)</a:t>
            </a:r>
          </a:p>
          <a:p>
            <a:r>
              <a:rPr lang="tr-TR" dirty="0" smtClean="0"/>
              <a:t> </a:t>
            </a:r>
            <a:r>
              <a:rPr lang="tr-TR" b="1" dirty="0" smtClean="0"/>
              <a:t>Öğrenci Sayısı :  </a:t>
            </a:r>
            <a:r>
              <a:rPr lang="tr-TR" dirty="0" smtClean="0"/>
              <a:t>63</a:t>
            </a:r>
          </a:p>
          <a:p>
            <a:r>
              <a:rPr lang="tr-TR" b="1" dirty="0" smtClean="0"/>
              <a:t>Öğretim Şekli : İKİLİ</a:t>
            </a:r>
            <a:endParaRPr lang="tr-TR" dirty="0" smtClean="0"/>
          </a:p>
          <a:p>
            <a:r>
              <a:rPr lang="tr-TR" b="1" dirty="0" smtClean="0"/>
              <a:t>Hizmete Giriş Tarihi  :   </a:t>
            </a:r>
            <a:r>
              <a:rPr lang="tr-TR" dirty="0" smtClean="0"/>
              <a:t>1978</a:t>
            </a:r>
          </a:p>
          <a:p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1"/>
          </p:nvPr>
        </p:nvSpPr>
        <p:spPr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tr-TR" b="1" dirty="0" smtClean="0"/>
              <a:t>Telefonu    :    </a:t>
            </a:r>
            <a:r>
              <a:rPr lang="tr-TR" dirty="0" smtClean="0"/>
              <a:t>04823122627</a:t>
            </a:r>
          </a:p>
          <a:p>
            <a:r>
              <a:rPr lang="tr-TR" b="1" dirty="0" smtClean="0"/>
              <a:t>Web Adresi   </a:t>
            </a:r>
            <a:r>
              <a:rPr lang="tr-TR" sz="2200" b="1" dirty="0" smtClean="0"/>
              <a:t>:   </a:t>
            </a:r>
            <a:r>
              <a:rPr lang="tr-TR" sz="2200" u="sng" dirty="0" smtClean="0">
                <a:hlinkClick r:id="rId3"/>
              </a:rPr>
              <a:t>www.</a:t>
            </a:r>
            <a:r>
              <a:rPr lang="tr-TR" sz="2200" u="sng" dirty="0" err="1" smtClean="0">
                <a:hlinkClick r:id="rId3"/>
              </a:rPr>
              <a:t>kiiltepeelbeyli</a:t>
            </a:r>
            <a:r>
              <a:rPr lang="tr-TR" sz="2200" u="sng" dirty="0" smtClean="0">
                <a:hlinkClick r:id="rId3"/>
              </a:rPr>
              <a:t>.</a:t>
            </a:r>
            <a:r>
              <a:rPr lang="tr-TR" sz="2200" u="sng" dirty="0" err="1" smtClean="0">
                <a:hlinkClick r:id="rId3"/>
              </a:rPr>
              <a:t>meb</a:t>
            </a:r>
            <a:r>
              <a:rPr lang="tr-TR" sz="2200" u="sng" dirty="0" smtClean="0">
                <a:hlinkClick r:id="rId3"/>
              </a:rPr>
              <a:t>.k</a:t>
            </a:r>
            <a:r>
              <a:rPr lang="tr-TR" sz="2200" dirty="0" smtClean="0"/>
              <a:t> 12.tr</a:t>
            </a:r>
          </a:p>
          <a:p>
            <a:r>
              <a:rPr lang="tr-TR" b="1" dirty="0" smtClean="0"/>
              <a:t>Mail Adresi   :   </a:t>
            </a:r>
            <a:r>
              <a:rPr lang="tr-TR" u="sng" dirty="0" smtClean="0">
                <a:hlinkClick r:id="rId4"/>
              </a:rPr>
              <a:t>708393@</a:t>
            </a:r>
            <a:r>
              <a:rPr lang="tr-TR" u="sng" dirty="0" err="1" smtClean="0">
                <a:hlinkClick r:id="rId4"/>
              </a:rPr>
              <a:t>meb</a:t>
            </a:r>
            <a:r>
              <a:rPr lang="tr-TR" u="sng" dirty="0" smtClean="0">
                <a:hlinkClick r:id="rId4"/>
              </a:rPr>
              <a:t>.k</a:t>
            </a:r>
            <a:r>
              <a:rPr lang="tr-TR" dirty="0" smtClean="0"/>
              <a:t> 12.tr</a:t>
            </a:r>
          </a:p>
          <a:p>
            <a:r>
              <a:rPr lang="tr-TR" b="1" dirty="0" smtClean="0"/>
              <a:t>Adresi  :   </a:t>
            </a:r>
            <a:r>
              <a:rPr lang="tr-TR" dirty="0" smtClean="0"/>
              <a:t>Elbeyli Mah. Elbeyli Köyü </a:t>
            </a:r>
            <a:r>
              <a:rPr lang="tr-TR" dirty="0" err="1" smtClean="0"/>
              <a:t>Kııltepe</a:t>
            </a:r>
            <a:r>
              <a:rPr lang="tr-TR" dirty="0" smtClean="0"/>
              <a:t> Mardin</a:t>
            </a:r>
          </a:p>
          <a:p>
            <a:r>
              <a:rPr lang="tr-TR" b="1" dirty="0" smtClean="0"/>
              <a:t>Okul-Aile Birliği Başkanı   :   Süleyman YILDIRIM</a:t>
            </a:r>
            <a:endParaRPr lang="tr-TR" dirty="0" smtClean="0"/>
          </a:p>
          <a:p>
            <a:r>
              <a:rPr lang="tr-TR" b="1" dirty="0" smtClean="0"/>
              <a:t>Okul Öğrenci Meclisi Başkanı   :   </a:t>
            </a:r>
            <a:r>
              <a:rPr lang="tr-TR" dirty="0" smtClean="0"/>
              <a:t>Beyza COŞKUN</a:t>
            </a:r>
          </a:p>
          <a:p>
            <a:r>
              <a:rPr lang="tr-TR" b="1" dirty="0" smtClean="0"/>
              <a:t>Vergi Numarası  : 3311394101  </a:t>
            </a:r>
          </a:p>
          <a:p>
            <a:r>
              <a:rPr lang="tr-TR" b="1" dirty="0" smtClean="0"/>
              <a:t>Yüzölçümü(Toplam)  :   </a:t>
            </a:r>
            <a:r>
              <a:rPr lang="tr-TR" dirty="0" smtClean="0"/>
              <a:t>1670 </a:t>
            </a:r>
            <a:r>
              <a:rPr lang="tr-TR" dirty="0" smtClean="0"/>
              <a:t>m</a:t>
            </a:r>
          </a:p>
          <a:p>
            <a:r>
              <a:rPr lang="tr-TR" b="1" dirty="0" smtClean="0"/>
              <a:t>Kapalı Alanlar  :  </a:t>
            </a:r>
            <a:r>
              <a:rPr lang="tr-TR" dirty="0" smtClean="0"/>
              <a:t>320</a:t>
            </a:r>
            <a:endParaRPr lang="tr-TR" dirty="0" smtClean="0"/>
          </a:p>
          <a:p>
            <a:r>
              <a:rPr lang="tr-TR" b="1" dirty="0" smtClean="0"/>
              <a:t>Açık Alanlar  :  </a:t>
            </a:r>
            <a:r>
              <a:rPr lang="tr-TR" dirty="0" smtClean="0"/>
              <a:t>1350</a:t>
            </a:r>
            <a:endParaRPr lang="tr-TR" dirty="0" smtClean="0"/>
          </a:p>
          <a:p>
            <a:r>
              <a:rPr lang="tr-TR" b="1" dirty="0" smtClean="0"/>
              <a:t>Bina Mülkiyeti   :   </a:t>
            </a:r>
            <a:r>
              <a:rPr lang="tr-TR" dirty="0" smtClean="0"/>
              <a:t>Kamu</a:t>
            </a:r>
          </a:p>
          <a:p>
            <a:r>
              <a:rPr lang="tr-TR" b="1" dirty="0" smtClean="0"/>
              <a:t>Isınma Şekli  :  </a:t>
            </a:r>
            <a:r>
              <a:rPr lang="tr-TR" dirty="0" smtClean="0"/>
              <a:t>Odun-Kömür Sobası</a:t>
            </a:r>
          </a:p>
          <a:p>
            <a:r>
              <a:rPr lang="tr-TR" b="1" dirty="0" smtClean="0"/>
              <a:t> Diğer  :  </a:t>
            </a:r>
            <a:r>
              <a:rPr lang="tr-TR" dirty="0" smtClean="0"/>
              <a:t>Elektrik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OKULUN    TARİHÇESİ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           </a:t>
            </a:r>
            <a:r>
              <a:rPr lang="tr-TR" b="1" dirty="0" smtClean="0"/>
              <a:t>1978-1979 Öğretim yılında eğitim ve öğretime başlamıştır. Okul </a:t>
            </a:r>
            <a:r>
              <a:rPr lang="tr-TR" b="1" dirty="0" err="1" smtClean="0"/>
              <a:t>binamıın</a:t>
            </a:r>
            <a:r>
              <a:rPr lang="tr-TR" b="1" dirty="0" smtClean="0"/>
              <a:t> bulunduğu alan tapulu olup köydeki vatandaşlardan Ömer COŞKUN tarafından hibe edilmiştir.</a:t>
            </a:r>
            <a:endParaRPr lang="tr-TR" dirty="0" smtClean="0"/>
          </a:p>
          <a:p>
            <a:r>
              <a:rPr lang="tr-TR" b="1" dirty="0" smtClean="0"/>
              <a:t>        Okulumuzun bulunduğu alan yaklaşık 1840 metrekare olup, yek katlı iki derslikli ve idare odasının bulunduğu ana binanın yanında lojman ve ön tarafta da </a:t>
            </a:r>
            <a:r>
              <a:rPr lang="tr-TR" b="1" dirty="0" err="1" smtClean="0"/>
              <a:t>Wcler</a:t>
            </a:r>
            <a:r>
              <a:rPr lang="tr-TR" b="1" dirty="0" smtClean="0"/>
              <a:t> </a:t>
            </a:r>
            <a:r>
              <a:rPr lang="tr-TR" b="1" dirty="0" err="1" smtClean="0"/>
              <a:t>nve</a:t>
            </a:r>
            <a:r>
              <a:rPr lang="tr-TR" b="1" dirty="0" smtClean="0"/>
              <a:t> kömürlüğümüz bulunmaktadır.</a:t>
            </a:r>
          </a:p>
          <a:p>
            <a:r>
              <a:rPr lang="tr-TR" b="1" dirty="0" smtClean="0"/>
              <a:t>         Okulumuzda Eğitim Öğretim çalışmaları ikili öğretim olup lojmanda da Anasını öğrencileri öğrenim görmektedir.</a:t>
            </a:r>
            <a:endParaRPr lang="tr-TR" dirty="0" smtClean="0"/>
          </a:p>
          <a:p>
            <a:r>
              <a:rPr lang="tr-TR" b="1" dirty="0" smtClean="0"/>
              <a:t>        	Okulumuzun bahçesinde 2018-2019 eğitim öğretim yılında Kızıltepe Belediyesi tarafından oyun parkı yapılmıştır.</a:t>
            </a:r>
            <a:endParaRPr lang="tr-TR" b="1" i="1" dirty="0" smtClean="0"/>
          </a:p>
          <a:p>
            <a:r>
              <a:rPr lang="tr-TR" b="1" dirty="0" smtClean="0"/>
              <a:t>		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OKULUN/KURUMUN ÖZELLİKLERİ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268761"/>
            <a:ext cx="8515672" cy="2448272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tr-TR" sz="1600" b="1" i="1" dirty="0" smtClean="0"/>
              <a:t>		Okulumuz tek katlı olup iki derslikten oluşmaktadır. İkili öğretim şeklinde eğitim öğretimimize devam edilmektedir. 4. sınıfı bitiren öğrencilerimiz taşımalı olarak </a:t>
            </a:r>
            <a:r>
              <a:rPr lang="tr-TR" sz="1600" b="1" i="1" dirty="0" err="1" smtClean="0"/>
              <a:t>Eymirli</a:t>
            </a:r>
            <a:r>
              <a:rPr lang="tr-TR" sz="1600" b="1" i="1" dirty="0" smtClean="0"/>
              <a:t> köyüne gidip ortaokula </a:t>
            </a:r>
            <a:r>
              <a:rPr lang="tr-TR" sz="1600" b="1" i="1" dirty="0" err="1" smtClean="0"/>
              <a:t>Eymirli</a:t>
            </a:r>
            <a:r>
              <a:rPr lang="tr-TR" sz="1600" b="1" i="1" dirty="0" smtClean="0"/>
              <a:t> Ortaokulunda devam etmektedirler.</a:t>
            </a:r>
          </a:p>
          <a:p>
            <a:endParaRPr lang="tr-TR" sz="2400" dirty="0"/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683568" y="3861048"/>
            <a:ext cx="8254752" cy="2666925"/>
          </a:xfrm>
          <a:prstGeom prst="rect">
            <a:avLst/>
          </a:prstGeom>
          <a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tr-TR" sz="2400" dirty="0" smtClean="0">
                <a:solidFill>
                  <a:schemeClr val="tx2"/>
                </a:solidFill>
              </a:rPr>
              <a:t>		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4114800" cy="497964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algn="ctr"/>
            <a:r>
              <a:rPr lang="tr-TR" sz="3400" b="1" u="sng" dirty="0" smtClean="0"/>
              <a:t>OKUL      EĞİTİM TEKNOLOJİLERİ DURUMU</a:t>
            </a:r>
          </a:p>
          <a:p>
            <a:pPr algn="ctr"/>
            <a:endParaRPr lang="tr-TR" b="1" u="sng" dirty="0" smtClean="0"/>
          </a:p>
          <a:p>
            <a:pPr algn="ctr"/>
            <a:endParaRPr lang="tr-TR" b="1" u="sng" dirty="0" smtClean="0"/>
          </a:p>
          <a:p>
            <a:r>
              <a:rPr lang="tr-TR" b="1" dirty="0" smtClean="0"/>
              <a:t> </a:t>
            </a:r>
            <a:endParaRPr lang="tr-TR" dirty="0" smtClean="0"/>
          </a:p>
          <a:p>
            <a:r>
              <a:rPr lang="tr-TR" sz="3400" b="1" dirty="0" smtClean="0">
                <a:latin typeface="Arial Narrow" pitchFamily="34" charset="0"/>
              </a:rPr>
              <a:t>Bilgisayar   Sayısı :   </a:t>
            </a:r>
            <a:r>
              <a:rPr lang="tr-TR" sz="3400" dirty="0" smtClean="0">
                <a:latin typeface="Arial Narrow" pitchFamily="34" charset="0"/>
              </a:rPr>
              <a:t>1. (idari amaçlı)</a:t>
            </a:r>
          </a:p>
          <a:p>
            <a:r>
              <a:rPr lang="tr-TR" sz="3400" b="1" dirty="0" smtClean="0">
                <a:latin typeface="Arial Narrow" pitchFamily="34" charset="0"/>
              </a:rPr>
              <a:t>Projeksiyon Sayısı :   </a:t>
            </a:r>
            <a:r>
              <a:rPr lang="tr-TR" sz="3400" dirty="0" smtClean="0">
                <a:latin typeface="Arial Narrow" pitchFamily="34" charset="0"/>
              </a:rPr>
              <a:t>1</a:t>
            </a:r>
          </a:p>
          <a:p>
            <a:endParaRPr lang="tr-TR" sz="3400" dirty="0" smtClean="0">
              <a:latin typeface="Arial Narrow" pitchFamily="34" charset="0"/>
            </a:endParaRPr>
          </a:p>
          <a:p>
            <a:r>
              <a:rPr lang="tr-TR" sz="3400" b="1" dirty="0" smtClean="0">
                <a:latin typeface="Arial Narrow" pitchFamily="34" charset="0"/>
              </a:rPr>
              <a:t>Yazıcı Makinesi Sayısı : </a:t>
            </a:r>
            <a:r>
              <a:rPr lang="tr-TR" sz="3400" dirty="0" smtClean="0">
                <a:latin typeface="Arial Narrow" pitchFamily="34" charset="0"/>
              </a:rPr>
              <a:t>1</a:t>
            </a:r>
          </a:p>
          <a:p>
            <a:endParaRPr lang="tr-TR" sz="3400" dirty="0" smtClean="0">
              <a:latin typeface="Arial Narrow" pitchFamily="34" charset="0"/>
            </a:endParaRPr>
          </a:p>
          <a:p>
            <a:r>
              <a:rPr lang="tr-TR" sz="3400" b="1" dirty="0" smtClean="0">
                <a:latin typeface="Arial Narrow" pitchFamily="34" charset="0"/>
              </a:rPr>
              <a:t>Fotokopi Makinesi Sayısı :    </a:t>
            </a:r>
            <a:r>
              <a:rPr lang="tr-TR" sz="3400" dirty="0" smtClean="0">
                <a:latin typeface="Arial Narrow" pitchFamily="34" charset="0"/>
              </a:rPr>
              <a:t>1</a:t>
            </a:r>
          </a:p>
          <a:p>
            <a:endParaRPr lang="tr-TR" sz="3400" dirty="0" smtClean="0">
              <a:latin typeface="Arial Narrow" pitchFamily="34" charset="0"/>
            </a:endParaRPr>
          </a:p>
          <a:p>
            <a:r>
              <a:rPr lang="tr-TR" sz="3400" b="1" dirty="0" smtClean="0">
                <a:latin typeface="Arial Narrow" pitchFamily="34" charset="0"/>
              </a:rPr>
              <a:t>Akıllı Tahta :    </a:t>
            </a:r>
            <a:r>
              <a:rPr lang="tr-TR" sz="3400" dirty="0" smtClean="0">
                <a:latin typeface="Arial Narrow" pitchFamily="34" charset="0"/>
              </a:rPr>
              <a:t>-</a:t>
            </a:r>
          </a:p>
          <a:p>
            <a:r>
              <a:rPr lang="tr-TR" sz="3400" dirty="0" smtClean="0">
                <a:latin typeface="Arial Narrow" pitchFamily="34" charset="0"/>
              </a:rPr>
              <a:t> </a:t>
            </a:r>
          </a:p>
          <a:p>
            <a:r>
              <a:rPr lang="tr-TR" sz="3400" b="1" dirty="0" smtClean="0">
                <a:latin typeface="Arial Narrow" pitchFamily="34" charset="0"/>
              </a:rPr>
              <a:t>Televizyon Sayısı :    </a:t>
            </a:r>
            <a:r>
              <a:rPr lang="tr-TR" sz="3400" dirty="0" smtClean="0">
                <a:latin typeface="Arial Narrow" pitchFamily="34" charset="0"/>
              </a:rPr>
              <a:t>0</a:t>
            </a:r>
            <a:endParaRPr lang="tr-TR" sz="3400" b="1" dirty="0" smtClean="0">
              <a:latin typeface="Arial Narrow" pitchFamily="34" charset="0"/>
            </a:endParaRPr>
          </a:p>
          <a:p>
            <a:r>
              <a:rPr lang="tr-TR" sz="3400" b="1" dirty="0" smtClean="0">
                <a:latin typeface="Arial Narrow" pitchFamily="34" charset="0"/>
              </a:rPr>
              <a:t>Ses Sistemi Sayısı :    </a:t>
            </a:r>
            <a:r>
              <a:rPr lang="tr-TR" sz="3400" dirty="0" smtClean="0">
                <a:latin typeface="Arial Narrow" pitchFamily="34" charset="0"/>
              </a:rPr>
              <a:t>0</a:t>
            </a:r>
          </a:p>
          <a:p>
            <a:r>
              <a:rPr lang="tr-TR" sz="3400" dirty="0" smtClean="0">
                <a:latin typeface="Arial Narrow" pitchFamily="34" charset="0"/>
              </a:rPr>
              <a:t> </a:t>
            </a:r>
          </a:p>
          <a:p>
            <a:r>
              <a:rPr lang="tr-TR" b="1" dirty="0" smtClean="0"/>
              <a:t> </a:t>
            </a:r>
            <a:endParaRPr lang="tr-TR" dirty="0" smtClean="0"/>
          </a:p>
          <a:p>
            <a:r>
              <a:rPr lang="tr-TR" dirty="0" smtClean="0"/>
              <a:t> </a:t>
            </a:r>
          </a:p>
          <a:p>
            <a:r>
              <a:rPr lang="tr-TR" dirty="0" smtClean="0"/>
              <a:t> </a:t>
            </a:r>
          </a:p>
          <a:p>
            <a:r>
              <a:rPr lang="tr-TR" b="1" dirty="0" smtClean="0"/>
              <a:t> </a:t>
            </a:r>
            <a:endParaRPr lang="tr-TR" dirty="0" smtClean="0"/>
          </a:p>
          <a:p>
            <a:r>
              <a:rPr lang="tr-TR" b="1" dirty="0" smtClean="0"/>
              <a:t> </a:t>
            </a:r>
            <a:endParaRPr lang="tr-TR" dirty="0" smtClean="0"/>
          </a:p>
          <a:p>
            <a:r>
              <a:rPr lang="tr-TR" b="1" dirty="0" smtClean="0"/>
              <a:t> </a:t>
            </a:r>
            <a:endParaRPr lang="tr-TR" dirty="0" smtClean="0"/>
          </a:p>
          <a:p>
            <a:r>
              <a:rPr lang="tr-TR" b="1" dirty="0" smtClean="0"/>
              <a:t> 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1"/>
          </p:nvPr>
        </p:nvSpPr>
        <p:spPr>
          <a:xfrm>
            <a:off x="5004048" y="609600"/>
            <a:ext cx="3888432" cy="4979640"/>
          </a:xfr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  <a:tileRect t="-100000" r="-100000"/>
          </a:gra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tr-TR" sz="5500" b="1" u="sng" dirty="0" smtClean="0"/>
              <a:t>  OKUL  BİNA DURUMU</a:t>
            </a:r>
          </a:p>
          <a:p>
            <a:pPr algn="ctr">
              <a:buNone/>
            </a:pPr>
            <a:endParaRPr lang="tr-TR" u="sng" dirty="0" smtClean="0"/>
          </a:p>
          <a:p>
            <a:pPr>
              <a:buNone/>
            </a:pPr>
            <a:endParaRPr lang="tr-TR" dirty="0" smtClean="0"/>
          </a:p>
          <a:p>
            <a:r>
              <a:rPr lang="tr-TR" sz="3700" b="1" dirty="0" smtClean="0">
                <a:latin typeface="Arial Narrow" pitchFamily="34" charset="0"/>
              </a:rPr>
              <a:t>Derslik  Sayısı  :   </a:t>
            </a:r>
            <a:r>
              <a:rPr lang="tr-TR" sz="3700" dirty="0" smtClean="0">
                <a:latin typeface="Arial Narrow" pitchFamily="34" charset="0"/>
              </a:rPr>
              <a:t>2</a:t>
            </a:r>
          </a:p>
          <a:p>
            <a:r>
              <a:rPr lang="tr-TR" sz="3700" b="1" dirty="0" smtClean="0">
                <a:latin typeface="Arial Narrow" pitchFamily="34" charset="0"/>
              </a:rPr>
              <a:t>Kullanılan Derslik   Sayısı :  </a:t>
            </a:r>
            <a:r>
              <a:rPr lang="tr-TR" sz="3700" dirty="0" smtClean="0">
                <a:latin typeface="Arial Narrow" pitchFamily="34" charset="0"/>
              </a:rPr>
              <a:t>2</a:t>
            </a:r>
          </a:p>
          <a:p>
            <a:r>
              <a:rPr lang="tr-TR" sz="3700" b="1" dirty="0" smtClean="0">
                <a:latin typeface="Arial Narrow" pitchFamily="34" charset="0"/>
              </a:rPr>
              <a:t>Anasınıfı Olarak Kullanılan   Derslik Sayısı  :   </a:t>
            </a:r>
            <a:r>
              <a:rPr lang="tr-TR" sz="3700" dirty="0" smtClean="0">
                <a:latin typeface="Arial Narrow" pitchFamily="34" charset="0"/>
              </a:rPr>
              <a:t>1</a:t>
            </a:r>
          </a:p>
          <a:p>
            <a:endParaRPr lang="tr-TR" sz="3700" dirty="0" smtClean="0">
              <a:latin typeface="Arial Narrow" pitchFamily="34" charset="0"/>
            </a:endParaRPr>
          </a:p>
          <a:p>
            <a:r>
              <a:rPr lang="tr-TR" sz="3700" b="1" dirty="0" smtClean="0">
                <a:latin typeface="Arial Narrow" pitchFamily="34" charset="0"/>
              </a:rPr>
              <a:t>İdari Oda   Sayısı  :   </a:t>
            </a:r>
            <a:r>
              <a:rPr lang="tr-TR" sz="3700" dirty="0" smtClean="0">
                <a:latin typeface="Arial Narrow" pitchFamily="34" charset="0"/>
              </a:rPr>
              <a:t>1</a:t>
            </a:r>
          </a:p>
          <a:p>
            <a:pPr>
              <a:buNone/>
            </a:pPr>
            <a:r>
              <a:rPr lang="tr-TR" sz="3700" dirty="0" smtClean="0">
                <a:latin typeface="Arial Narrow" pitchFamily="34" charset="0"/>
              </a:rPr>
              <a:t>      </a:t>
            </a:r>
            <a:r>
              <a:rPr lang="tr-TR" sz="3700" b="1" dirty="0" smtClean="0">
                <a:latin typeface="Arial Narrow" pitchFamily="34" charset="0"/>
              </a:rPr>
              <a:t>Spor Sahası  </a:t>
            </a:r>
            <a:r>
              <a:rPr lang="tr-TR" sz="3700" dirty="0" smtClean="0">
                <a:latin typeface="Arial Narrow" pitchFamily="34" charset="0"/>
              </a:rPr>
              <a:t>:Okul Bahçesi</a:t>
            </a:r>
          </a:p>
          <a:p>
            <a:endParaRPr lang="tr-TR" sz="3700" dirty="0" smtClean="0">
              <a:latin typeface="Arial Narrow" pitchFamily="34" charset="0"/>
            </a:endParaRPr>
          </a:p>
          <a:p>
            <a:pPr>
              <a:buNone/>
            </a:pPr>
            <a:r>
              <a:rPr lang="tr-TR" sz="3700" dirty="0" smtClean="0">
                <a:latin typeface="Arial Narrow" pitchFamily="34" charset="0"/>
              </a:rPr>
              <a:t> 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251520" y="764704"/>
            <a:ext cx="8610600" cy="666626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OKUL  YÖNETİCİ/ÖĞRETMEN / PERSONEL DURUMU</a:t>
            </a:r>
            <a:r>
              <a:rPr lang="tr-TR" sz="2800" dirty="0" smtClean="0"/>
              <a:t/>
            </a:r>
            <a:br>
              <a:rPr lang="tr-TR" sz="2800" dirty="0" smtClean="0"/>
            </a:br>
            <a:endParaRPr lang="tr-TR" sz="2800" dirty="0"/>
          </a:p>
        </p:txBody>
      </p:sp>
      <p:sp>
        <p:nvSpPr>
          <p:cNvPr id="7" name="6 Metin Yer Tutucusu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4290556" cy="639762"/>
          </a:xfrm>
        </p:spPr>
        <p:txBody>
          <a:bodyPr/>
          <a:lstStyle/>
          <a:p>
            <a:r>
              <a:rPr lang="tr-TR" dirty="0" smtClean="0"/>
              <a:t>Okul MD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Süleyman DUMAN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Metin Yer Tutucusu"/>
          <p:cNvSpPr>
            <a:spLocks noGrp="1"/>
          </p:cNvSpPr>
          <p:nvPr>
            <p:ph type="body" sz="half" idx="3"/>
          </p:nvPr>
        </p:nvSpPr>
        <p:spPr>
          <a:xfrm>
            <a:off x="4572000" y="1268760"/>
            <a:ext cx="4292241" cy="63976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2"/>
          </p:nvPr>
        </p:nvSpPr>
        <p:spPr>
          <a:xfrm>
            <a:off x="323528" y="1988840"/>
            <a:ext cx="8496944" cy="4392488"/>
          </a:xfr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15000"/>
              </a:lnSpc>
              <a:buNone/>
            </a:pPr>
            <a:r>
              <a:rPr lang="tr-TR" sz="16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 </a:t>
            </a:r>
            <a:r>
              <a:rPr lang="tr-TR" sz="1600" dirty="0" err="1" smtClean="0"/>
              <a:t>M.Hadi</a:t>
            </a:r>
            <a:r>
              <a:rPr lang="tr-TR" sz="1600" dirty="0" smtClean="0"/>
              <a:t> ÖNCÜ				</a:t>
            </a:r>
          </a:p>
          <a:p>
            <a:pPr>
              <a:buNone/>
            </a:pPr>
            <a:r>
              <a:rPr lang="tr-TR" sz="1600" dirty="0" smtClean="0"/>
              <a:t>	1 /A    					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sz="1600" dirty="0" smtClean="0"/>
              <a:t>İsmet PARILTI				</a:t>
            </a:r>
          </a:p>
          <a:p>
            <a:pPr>
              <a:buNone/>
            </a:pPr>
            <a:r>
              <a:rPr lang="tr-TR" sz="1600" dirty="0" smtClean="0"/>
              <a:t>	2/A						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sz="1600" dirty="0" smtClean="0"/>
              <a:t>Davut AKAN				</a:t>
            </a:r>
          </a:p>
          <a:p>
            <a:pPr>
              <a:buNone/>
            </a:pPr>
            <a:r>
              <a:rPr lang="tr-TR" sz="1600" dirty="0" smtClean="0"/>
              <a:t>	3/A						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sz="1600" dirty="0" smtClean="0"/>
              <a:t>Hamdullah AYDOĞAN				</a:t>
            </a:r>
          </a:p>
          <a:p>
            <a:pPr>
              <a:buNone/>
            </a:pPr>
            <a:r>
              <a:rPr lang="tr-TR" sz="1600" dirty="0" smtClean="0"/>
              <a:t>	4/A						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sz="1600" dirty="0" err="1" smtClean="0"/>
              <a:t>Berfin</a:t>
            </a:r>
            <a:r>
              <a:rPr lang="tr-TR" sz="1600" dirty="0" smtClean="0"/>
              <a:t> COŞKUN(Ücretli)		</a:t>
            </a:r>
          </a:p>
          <a:p>
            <a:pPr>
              <a:buNone/>
            </a:pPr>
            <a:r>
              <a:rPr lang="tr-TR" sz="1600" dirty="0" smtClean="0"/>
              <a:t>	Anasınıfı			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endParaRPr lang="tr-TR" sz="1600" dirty="0" smtClean="0"/>
          </a:p>
          <a:p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ÖĞRENCİ BİLGİLERİ</a:t>
            </a:r>
            <a:endParaRPr lang="tr-TR" dirty="0"/>
          </a:p>
        </p:txBody>
      </p:sp>
      <p:graphicFrame>
        <p:nvGraphicFramePr>
          <p:cNvPr id="9" name="8 İçerik Yer Tutucusu"/>
          <p:cNvGraphicFramePr>
            <a:graphicFrameLocks noGrp="1"/>
          </p:cNvGraphicFramePr>
          <p:nvPr>
            <p:ph idx="1"/>
          </p:nvPr>
        </p:nvGraphicFramePr>
        <p:xfrm>
          <a:off x="304800" y="1554160"/>
          <a:ext cx="8686800" cy="4683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5524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ÖĞRENCİ</a:t>
                      </a:r>
                      <a:endParaRPr lang="tr-TR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Toplam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DERSLİK SAYISI</a:t>
                      </a:r>
                      <a:endParaRPr lang="tr-TR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47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KIZ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ERKEK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524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Anasınıfı</a:t>
                      </a:r>
                      <a:endParaRPr lang="tr-TR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4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1.Sınıf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11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4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2.Sınıf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</a:t>
                      </a:r>
                      <a:endParaRPr lang="tr-T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4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3.Sınıf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4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4.Sınıf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</a:t>
                      </a:r>
                      <a:endParaRPr lang="tr-TR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58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Toplam</a:t>
                      </a:r>
                      <a:endParaRPr lang="tr-TR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25</a:t>
                      </a:r>
                      <a:endParaRPr lang="tr-TR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39</a:t>
                      </a:r>
                      <a:endParaRPr lang="tr-TR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64</a:t>
                      </a:r>
                      <a:endParaRPr lang="tr-TR" sz="16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tr-TR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290</TotalTime>
  <Words>166</Words>
  <Application>Microsoft Office PowerPoint</Application>
  <PresentationFormat>Ekran Gösterisi (4:3)</PresentationFormat>
  <Paragraphs>138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Gezinti</vt:lpstr>
      <vt:lpstr>T.C. MARDİN VALİLİĞİ   KIZILTEPE ELBEYLİ İLKOKULU MÜDÜRLÜĞÜ </vt:lpstr>
      <vt:lpstr>Slayt 2</vt:lpstr>
      <vt:lpstr>OKULUN    TARİHÇESİ</vt:lpstr>
      <vt:lpstr>OKULUN/KURUMUN ÖZELLİKLERİ  </vt:lpstr>
      <vt:lpstr>Slayt 5</vt:lpstr>
      <vt:lpstr>OKUL  YÖNETİCİ/ÖĞRETMEN / PERSONEL DURUMU </vt:lpstr>
      <vt:lpstr>ÖĞRENCİ BİLGİLERİ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SAMSUN VALİLİĞİ   YAKAKENT ERDOĞAN CEBECİ İLKÖĞRETİM OKULU MÜDÜRLÜĞÜ</dc:title>
  <dc:creator>pc</dc:creator>
  <cp:lastModifiedBy>goldmar bilgisayar</cp:lastModifiedBy>
  <cp:revision>59</cp:revision>
  <dcterms:created xsi:type="dcterms:W3CDTF">2016-12-27T11:06:22Z</dcterms:created>
  <dcterms:modified xsi:type="dcterms:W3CDTF">2022-02-23T10:48:37Z</dcterms:modified>
</cp:coreProperties>
</file>